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5"/>
  </p:notesMasterIdLst>
  <p:sldIdLst>
    <p:sldId id="256" r:id="rId3"/>
    <p:sldId id="257" r:id="rId4"/>
    <p:sldId id="258" r:id="rId5"/>
    <p:sldId id="259" r:id="rId6"/>
    <p:sldId id="260" r:id="rId7"/>
    <p:sldId id="261" r:id="rId8"/>
    <p:sldId id="277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ile" initials="E" lastIdx="1" clrIdx="0">
    <p:extLst>
      <p:ext uri="{19B8F6BF-5375-455C-9EA6-DF929625EA0E}">
        <p15:presenceInfo xmlns:p15="http://schemas.microsoft.com/office/powerpoint/2012/main" userId="Emil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9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3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21T23:17:08.913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8E0815-B09F-4347-BAA6-39026BED7A4F}" type="datetimeFigureOut">
              <a:rPr lang="fr-CA" smtClean="0"/>
              <a:t>2020-05-22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3AA951-D6ED-4570-B2BC-1379DC47658E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62466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970819-0FF0-4B66-BBFA-6EE1A7C03394}" type="slidenum">
              <a:rPr kumimoji="0" lang="fr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7739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Avant de </a:t>
            </a:r>
            <a:r>
              <a:rPr lang="en-US" dirty="0" err="1" smtClean="0"/>
              <a:t>recevoir</a:t>
            </a:r>
            <a:r>
              <a:rPr lang="en-US" baseline="0" dirty="0" smtClean="0"/>
              <a:t> les PCB, </a:t>
            </a:r>
            <a:r>
              <a:rPr lang="en-US" baseline="0" dirty="0" err="1" smtClean="0"/>
              <a:t>j’ai</a:t>
            </a:r>
            <a:r>
              <a:rPr lang="en-US" baseline="0" dirty="0" smtClean="0"/>
              <a:t> modifier un petit four pour controller </a:t>
            </a:r>
            <a:r>
              <a:rPr lang="en-US" baseline="0" dirty="0" err="1" smtClean="0"/>
              <a:t>ces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éléments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chauffant</a:t>
            </a:r>
            <a:r>
              <a:rPr lang="en-US" baseline="0" dirty="0" smtClean="0"/>
              <a:t> avec un </a:t>
            </a:r>
            <a:r>
              <a:rPr lang="en-US" baseline="0" dirty="0" err="1" smtClean="0"/>
              <a:t>relai</a:t>
            </a:r>
            <a:r>
              <a:rPr lang="en-US" baseline="0" dirty="0" smtClean="0"/>
              <a:t>, un micro-</a:t>
            </a:r>
            <a:r>
              <a:rPr lang="en-US" baseline="0" dirty="0" err="1" smtClean="0"/>
              <a:t>controlleur</a:t>
            </a:r>
            <a:r>
              <a:rPr lang="en-US" baseline="0" dirty="0" smtClean="0"/>
              <a:t> et un thermistor. </a:t>
            </a:r>
            <a:r>
              <a:rPr lang="en-US" baseline="0" dirty="0" err="1" smtClean="0"/>
              <a:t>J’ai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ajouter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écran</a:t>
            </a:r>
            <a:r>
              <a:rPr lang="en-US" baseline="0" dirty="0" smtClean="0"/>
              <a:t> et </a:t>
            </a:r>
            <a:r>
              <a:rPr lang="en-US" baseline="0" dirty="0" err="1" smtClean="0"/>
              <a:t>quelques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boutons</a:t>
            </a:r>
            <a:r>
              <a:rPr lang="en-US" baseline="0" dirty="0" smtClean="0"/>
              <a:t> pour </a:t>
            </a:r>
            <a:r>
              <a:rPr lang="en-US" baseline="0" dirty="0" err="1" smtClean="0"/>
              <a:t>pouvoir</a:t>
            </a:r>
            <a:r>
              <a:rPr lang="en-US" baseline="0" dirty="0" smtClean="0"/>
              <a:t> modifier le </a:t>
            </a:r>
            <a:r>
              <a:rPr lang="en-US" baseline="0" dirty="0" err="1" smtClean="0"/>
              <a:t>profil</a:t>
            </a:r>
            <a:r>
              <a:rPr lang="en-US" baseline="0" dirty="0" smtClean="0"/>
              <a:t> de temperature.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AA951-D6ED-4570-B2BC-1379DC47658E}" type="slidenum">
              <a:rPr lang="fr-CA" smtClean="0"/>
              <a:t>15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12595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 jib fit </a:t>
            </a:r>
            <a:r>
              <a:rPr lang="en-US" dirty="0" err="1" smtClean="0"/>
              <a:t>parfaitement</a:t>
            </a:r>
            <a:r>
              <a:rPr lang="en-US" dirty="0" smtClean="0"/>
              <a:t> le PCB.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dessous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il</a:t>
            </a:r>
            <a:r>
              <a:rPr lang="en-US" baseline="0" dirty="0" smtClean="0"/>
              <a:t> a du tape pour pas que le PCB rotate. </a:t>
            </a:r>
            <a:r>
              <a:rPr lang="en-US" baseline="0" dirty="0" err="1" smtClean="0"/>
              <a:t>Ya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branche</a:t>
            </a:r>
            <a:r>
              <a:rPr lang="en-US" baseline="0" dirty="0" smtClean="0"/>
              <a:t> plus longue pour </a:t>
            </a:r>
            <a:r>
              <a:rPr lang="en-US" baseline="0" dirty="0" err="1" smtClean="0"/>
              <a:t>ajuster</a:t>
            </a:r>
            <a:r>
              <a:rPr lang="en-US" baseline="0" dirty="0" smtClean="0"/>
              <a:t> le PCB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dessous</a:t>
            </a:r>
            <a:r>
              <a:rPr lang="en-US" baseline="0" dirty="0" smtClean="0"/>
              <a:t> du stencil.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AA951-D6ED-4570-B2BC-1379DC47658E}" type="slidenum">
              <a:rPr lang="fr-CA" smtClean="0"/>
              <a:t>17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97114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AA951-D6ED-4570-B2BC-1379DC47658E}" type="slidenum">
              <a:rPr lang="fr-CA" smtClean="0"/>
              <a:t>18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82175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Après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avoir</a:t>
            </a:r>
            <a:r>
              <a:rPr lang="en-US" baseline="0" dirty="0" smtClean="0"/>
              <a:t> programmer et tester les interfaces, on </a:t>
            </a:r>
            <a:r>
              <a:rPr lang="en-US" baseline="0" dirty="0" err="1" smtClean="0"/>
              <a:t>était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assez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confient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alors</a:t>
            </a:r>
            <a:r>
              <a:rPr lang="en-US" baseline="0" dirty="0" smtClean="0"/>
              <a:t> on a </a:t>
            </a:r>
            <a:r>
              <a:rPr lang="en-US" baseline="0" dirty="0" err="1" smtClean="0"/>
              <a:t>souder</a:t>
            </a:r>
            <a:r>
              <a:rPr lang="en-US" baseline="0" dirty="0" smtClean="0"/>
              <a:t> les </a:t>
            </a:r>
            <a:r>
              <a:rPr lang="en-US" baseline="0" dirty="0" err="1" smtClean="0"/>
              <a:t>autres</a:t>
            </a:r>
            <a:r>
              <a:rPr lang="en-US" baseline="0" dirty="0" smtClean="0"/>
              <a:t>… </a:t>
            </a:r>
            <a:r>
              <a:rPr lang="en-US" baseline="0" dirty="0" err="1" smtClean="0"/>
              <a:t>mais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c’est</a:t>
            </a:r>
            <a:r>
              <a:rPr lang="en-US" baseline="0" dirty="0" smtClean="0"/>
              <a:t> la que les </a:t>
            </a:r>
            <a:r>
              <a:rPr lang="en-US" baseline="0" dirty="0" err="1" smtClean="0"/>
              <a:t>problèmes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commencé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AA951-D6ED-4570-B2BC-1379DC47658E}" type="slidenum">
              <a:rPr lang="fr-CA" smtClean="0"/>
              <a:t>19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48697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AA951-D6ED-4570-B2BC-1379DC47658E}" type="slidenum">
              <a:rPr lang="fr-CA" smtClean="0"/>
              <a:t>20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21651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</a:t>
            </a:r>
            <a:r>
              <a:rPr lang="en-US" baseline="0" dirty="0" smtClean="0"/>
              <a:t> a revue les </a:t>
            </a:r>
            <a:r>
              <a:rPr lang="en-US" baseline="0" dirty="0" err="1" smtClean="0"/>
              <a:t>objectifs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notre</a:t>
            </a:r>
            <a:r>
              <a:rPr lang="en-US" baseline="0" dirty="0" smtClean="0"/>
              <a:t> drive de </a:t>
            </a:r>
            <a:r>
              <a:rPr lang="en-US" baseline="0" dirty="0" err="1" smtClean="0"/>
              <a:t>moteur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parce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c’est</a:t>
            </a:r>
            <a:r>
              <a:rPr lang="en-US" baseline="0" dirty="0" smtClean="0"/>
              <a:t> la pièce </a:t>
            </a:r>
            <a:r>
              <a:rPr lang="en-US" baseline="0" dirty="0" err="1" smtClean="0"/>
              <a:t>maitresse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notre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projet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STM32 </a:t>
            </a:r>
            <a:r>
              <a:rPr lang="en-US" baseline="0" dirty="0" err="1" smtClean="0"/>
              <a:t>coutait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moins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chère</a:t>
            </a:r>
            <a:r>
              <a:rPr lang="en-US" baseline="0" dirty="0" smtClean="0"/>
              <a:t> &amp; les </a:t>
            </a:r>
            <a:r>
              <a:rPr lang="en-US" baseline="0" dirty="0" err="1" smtClean="0"/>
              <a:t>informations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sont</a:t>
            </a:r>
            <a:r>
              <a:rPr lang="en-US" baseline="0" dirty="0" smtClean="0"/>
              <a:t> à jour.</a:t>
            </a:r>
          </a:p>
          <a:p>
            <a:r>
              <a:rPr lang="en-US" baseline="0" dirty="0" smtClean="0"/>
              <a:t>RS-485. </a:t>
            </a:r>
            <a:r>
              <a:rPr lang="en-US" baseline="0" dirty="0" err="1" smtClean="0"/>
              <a:t>Moins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compliqué</a:t>
            </a:r>
            <a:r>
              <a:rPr lang="en-US" baseline="0" dirty="0" smtClean="0"/>
              <a:t> que le LIN et </a:t>
            </a:r>
            <a:r>
              <a:rPr lang="en-US" baseline="0" dirty="0" err="1" smtClean="0"/>
              <a:t>j’avais</a:t>
            </a:r>
            <a:r>
              <a:rPr lang="en-US" baseline="0" dirty="0" smtClean="0"/>
              <a:t> des chip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main.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AA951-D6ED-4570-B2BC-1379DC47658E}" type="slidenum">
              <a:rPr lang="fr-CA" smtClean="0"/>
              <a:t>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77000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Pour </a:t>
            </a:r>
            <a:r>
              <a:rPr lang="en-US" dirty="0" err="1" smtClean="0"/>
              <a:t>mettre</a:t>
            </a:r>
            <a:r>
              <a:rPr lang="en-US" dirty="0" smtClean="0"/>
              <a:t> tout le monde</a:t>
            </a:r>
            <a:r>
              <a:rPr lang="en-US" baseline="0" dirty="0" smtClean="0"/>
              <a:t> up-to-date. Les principals blocs de </a:t>
            </a:r>
            <a:r>
              <a:rPr lang="en-US" baseline="0" dirty="0" err="1" smtClean="0"/>
              <a:t>notre</a:t>
            </a:r>
            <a:r>
              <a:rPr lang="en-US" baseline="0" dirty="0" smtClean="0"/>
              <a:t> schema </a:t>
            </a:r>
            <a:r>
              <a:rPr lang="en-US" baseline="0" dirty="0" err="1" smtClean="0"/>
              <a:t>électrique</a:t>
            </a:r>
            <a:r>
              <a:rPr lang="en-US" baseline="0" dirty="0" smtClean="0"/>
              <a:t>. Le STM32 </a:t>
            </a:r>
            <a:r>
              <a:rPr lang="en-US" baseline="0" dirty="0" err="1" smtClean="0"/>
              <a:t>comme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microcontrolleur</a:t>
            </a:r>
            <a:r>
              <a:rPr lang="en-US" baseline="0" dirty="0" smtClean="0"/>
              <a:t>. Avec le </a:t>
            </a:r>
            <a:r>
              <a:rPr lang="en-US" baseline="0" dirty="0" err="1" smtClean="0"/>
              <a:t>reste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l’électronique</a:t>
            </a:r>
            <a:r>
              <a:rPr lang="en-US" baseline="0" dirty="0" smtClean="0"/>
              <a:t> pour le faire </a:t>
            </a:r>
            <a:r>
              <a:rPr lang="en-US" baseline="0" dirty="0" err="1" smtClean="0"/>
              <a:t>fonctionner</a:t>
            </a:r>
            <a:r>
              <a:rPr lang="en-US" baseline="0" dirty="0" smtClean="0"/>
              <a:t>. La chip pour controller </a:t>
            </a:r>
            <a:r>
              <a:rPr lang="en-US" baseline="0" dirty="0" err="1" smtClean="0"/>
              <a:t>nos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moteur</a:t>
            </a:r>
            <a:r>
              <a:rPr lang="en-US" baseline="0" dirty="0" smtClean="0"/>
              <a:t> pas-à-pas. Les </a:t>
            </a:r>
            <a:r>
              <a:rPr lang="en-US" baseline="0" dirty="0" err="1" smtClean="0"/>
              <a:t>capteurs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magnétique</a:t>
            </a:r>
            <a:r>
              <a:rPr lang="en-US" baseline="0" dirty="0" smtClean="0"/>
              <a:t> et de temperature. Avec le circuit pour controller un fan. Un max485 pour la communication et un DEL 3 </a:t>
            </a:r>
            <a:r>
              <a:rPr lang="en-US" baseline="0" dirty="0" err="1" smtClean="0"/>
              <a:t>couleurs</a:t>
            </a:r>
            <a:r>
              <a:rPr lang="en-US" baseline="0" dirty="0" smtClean="0"/>
              <a:t> pour du debug.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 schema </a:t>
            </a:r>
            <a:r>
              <a:rPr lang="en-US" baseline="0" dirty="0" err="1" smtClean="0"/>
              <a:t>électrique</a:t>
            </a:r>
            <a:r>
              <a:rPr lang="en-US" baseline="0" dirty="0" smtClean="0"/>
              <a:t> as pas </a:t>
            </a:r>
            <a:r>
              <a:rPr lang="en-US" baseline="0" dirty="0" err="1" smtClean="0"/>
              <a:t>été</a:t>
            </a:r>
            <a:r>
              <a:rPr lang="en-US" baseline="0" dirty="0" smtClean="0"/>
              <a:t> trop </a:t>
            </a:r>
            <a:r>
              <a:rPr lang="en-US" baseline="0" dirty="0" err="1" smtClean="0"/>
              <a:t>dur</a:t>
            </a:r>
            <a:r>
              <a:rPr lang="en-US" baseline="0" dirty="0" smtClean="0"/>
              <a:t> à faire. Le </a:t>
            </a:r>
            <a:r>
              <a:rPr lang="en-US" baseline="0" dirty="0" err="1" smtClean="0"/>
              <a:t>défi</a:t>
            </a:r>
            <a:r>
              <a:rPr lang="en-US" baseline="0" dirty="0" smtClean="0"/>
              <a:t> </a:t>
            </a:r>
            <a:r>
              <a:rPr lang="fr-CA" baseline="0" dirty="0" smtClean="0"/>
              <a:t>à été sur le PCB parce qu’on avait des contraintes physique.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AA951-D6ED-4570-B2BC-1379DC47658E}" type="slidenum">
              <a:rPr lang="fr-CA" smtClean="0"/>
              <a:t>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96689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 power supply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fournir</a:t>
            </a:r>
            <a:r>
              <a:rPr lang="en-US" baseline="0" dirty="0" smtClean="0"/>
              <a:t> 65A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12v </a:t>
            </a:r>
            <a:r>
              <a:rPr lang="en-US" baseline="0" dirty="0" err="1" smtClean="0"/>
              <a:t>alors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c’était</a:t>
            </a:r>
            <a:r>
              <a:rPr lang="en-US" baseline="0" dirty="0" smtClean="0"/>
              <a:t> pas </a:t>
            </a:r>
            <a:r>
              <a:rPr lang="en-US" baseline="0" dirty="0" err="1" smtClean="0"/>
              <a:t>ça</a:t>
            </a:r>
            <a:r>
              <a:rPr lang="en-US" baseline="0" dirty="0" smtClean="0"/>
              <a:t> qui nous </a:t>
            </a:r>
            <a:r>
              <a:rPr lang="en-US" baseline="0" dirty="0" err="1" smtClean="0"/>
              <a:t>inquiétait</a:t>
            </a:r>
            <a:r>
              <a:rPr lang="en-US" baseline="0" smtClean="0"/>
              <a:t> </a:t>
            </a:r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AA951-D6ED-4570-B2BC-1379DC47658E}" type="slidenum">
              <a:rPr lang="fr-CA" smtClean="0"/>
              <a:t>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56336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42mm.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C’est</a:t>
            </a:r>
            <a:r>
              <a:rPr lang="en-US" baseline="0" dirty="0" smtClean="0"/>
              <a:t> pas </a:t>
            </a:r>
            <a:r>
              <a:rPr lang="en-US" baseline="0" dirty="0" err="1" smtClean="0"/>
              <a:t>gros</a:t>
            </a:r>
            <a:r>
              <a:rPr lang="en-US" baseline="0" dirty="0" smtClean="0"/>
              <a:t>.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AA951-D6ED-4570-B2BC-1379DC47658E}" type="slidenum">
              <a:rPr lang="fr-CA" smtClean="0"/>
              <a:t>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95893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Avec la </a:t>
            </a:r>
            <a:r>
              <a:rPr lang="en-US" dirty="0" err="1" smtClean="0"/>
              <a:t>précieuse</a:t>
            </a:r>
            <a:r>
              <a:rPr lang="en-US" dirty="0" smtClean="0"/>
              <a:t> aide de Kevin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AA951-D6ED-4570-B2BC-1379DC47658E}" type="slidenum">
              <a:rPr lang="fr-CA" smtClean="0"/>
              <a:t>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03204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a pas </a:t>
            </a:r>
            <a:r>
              <a:rPr lang="en-US" dirty="0" err="1" smtClean="0"/>
              <a:t>niaiser</a:t>
            </a:r>
            <a:r>
              <a:rPr lang="en-US" baseline="0" dirty="0" smtClean="0"/>
              <a:t>, on a starter à programmer au plus </a:t>
            </a:r>
            <a:r>
              <a:rPr lang="en-US" baseline="0" dirty="0" err="1" smtClean="0"/>
              <a:t>vite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AA951-D6ED-4570-B2BC-1379DC47658E}" type="slidenum">
              <a:rPr lang="fr-CA" smtClean="0"/>
              <a:t>12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33754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Choix</a:t>
            </a:r>
            <a:r>
              <a:rPr lang="en-US" dirty="0" smtClean="0"/>
              <a:t> finale sur Vs-Code</a:t>
            </a:r>
            <a:r>
              <a:rPr lang="en-US" baseline="0" dirty="0" smtClean="0"/>
              <a:t> pour son interface. Avec </a:t>
            </a:r>
            <a:r>
              <a:rPr lang="en-US" baseline="0" dirty="0" err="1" smtClean="0"/>
              <a:t>plateform</a:t>
            </a:r>
            <a:r>
              <a:rPr lang="en-US" baseline="0" dirty="0" smtClean="0"/>
              <a:t> IO </a:t>
            </a:r>
            <a:r>
              <a:rPr lang="en-US" baseline="0" dirty="0" err="1" smtClean="0"/>
              <a:t>pcq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c’est</a:t>
            </a:r>
            <a:r>
              <a:rPr lang="en-US" baseline="0" dirty="0" smtClean="0"/>
              <a:t> facile </a:t>
            </a:r>
            <a:r>
              <a:rPr lang="fr-CA" baseline="0" dirty="0" smtClean="0"/>
              <a:t>à starter. On voulait pas se compliquer la vie pour installer un logiciel pour être en mesure de programmer.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AA951-D6ED-4570-B2BC-1379DC47658E}" type="slidenum">
              <a:rPr lang="fr-CA" smtClean="0"/>
              <a:t>13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75663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Dès</a:t>
            </a:r>
            <a:r>
              <a:rPr lang="en-US" baseline="0" dirty="0" smtClean="0"/>
              <a:t> la première </a:t>
            </a:r>
            <a:r>
              <a:rPr lang="en-US" baseline="0" dirty="0" err="1" smtClean="0"/>
              <a:t>semaine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plusieur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pilote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était</a:t>
            </a:r>
            <a:r>
              <a:rPr lang="en-US" baseline="0" dirty="0" smtClean="0"/>
              <a:t> complete.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autre</a:t>
            </a:r>
            <a:r>
              <a:rPr lang="en-US" baseline="0" dirty="0" smtClean="0"/>
              <a:t> pour le Hall sensor et </a:t>
            </a:r>
            <a:r>
              <a:rPr lang="en-US" baseline="0" dirty="0" err="1" smtClean="0"/>
              <a:t>capteur</a:t>
            </a:r>
            <a:r>
              <a:rPr lang="en-US" baseline="0" dirty="0" smtClean="0"/>
              <a:t> de temperature. SPI et le fan.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AA951-D6ED-4570-B2BC-1379DC47658E}" type="slidenum">
              <a:rPr lang="fr-CA" smtClean="0"/>
              <a:t>14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45955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AC1A1-3D34-4C95-BE88-75B33CB83F62}" type="datetimeFigureOut">
              <a:rPr lang="fr-CA" smtClean="0"/>
              <a:t>2020-05-22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7F45B-A2E0-4C16-99A0-FE0D01D4D6FB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71312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AC1A1-3D34-4C95-BE88-75B33CB83F62}" type="datetimeFigureOut">
              <a:rPr lang="fr-CA" smtClean="0"/>
              <a:t>2020-05-22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7F45B-A2E0-4C16-99A0-FE0D01D4D6FB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59675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AC1A1-3D34-4C95-BE88-75B33CB83F62}" type="datetimeFigureOut">
              <a:rPr lang="fr-CA" smtClean="0"/>
              <a:t>2020-05-22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7F45B-A2E0-4C16-99A0-FE0D01D4D6FB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920779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0457E-6DF3-4EC9-A3FA-D5CB100430D3}" type="datetimeFigureOut">
              <a:rPr lang="fr-CA" smtClean="0"/>
              <a:pPr/>
              <a:t>2020-05-22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6F444-87F2-4773-9E29-81BF6E7969AF}" type="slidenum">
              <a:rPr lang="fr-CA" smtClean="0"/>
              <a:pPr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80070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0457E-6DF3-4EC9-A3FA-D5CB100430D3}" type="datetimeFigureOut">
              <a:rPr lang="fr-CA" smtClean="0"/>
              <a:pPr/>
              <a:t>2020-05-22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6F444-87F2-4773-9E29-81BF6E7969AF}" type="slidenum">
              <a:rPr lang="fr-CA" smtClean="0"/>
              <a:pPr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388882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0457E-6DF3-4EC9-A3FA-D5CB100430D3}" type="datetimeFigureOut">
              <a:rPr lang="fr-CA" smtClean="0"/>
              <a:pPr/>
              <a:t>2020-05-22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6F444-87F2-4773-9E29-81BF6E7969AF}" type="slidenum">
              <a:rPr lang="fr-CA" smtClean="0"/>
              <a:pPr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87448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0457E-6DF3-4EC9-A3FA-D5CB100430D3}" type="datetimeFigureOut">
              <a:rPr lang="fr-CA" smtClean="0"/>
              <a:pPr/>
              <a:t>2020-05-22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6F444-87F2-4773-9E29-81BF6E7969AF}" type="slidenum">
              <a:rPr lang="fr-CA" smtClean="0"/>
              <a:pPr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693239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0457E-6DF3-4EC9-A3FA-D5CB100430D3}" type="datetimeFigureOut">
              <a:rPr lang="fr-CA" smtClean="0"/>
              <a:pPr/>
              <a:t>2020-05-22</a:t>
            </a:fld>
            <a:endParaRPr lang="fr-CA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6F444-87F2-4773-9E29-81BF6E7969AF}" type="slidenum">
              <a:rPr lang="fr-CA" smtClean="0"/>
              <a:pPr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975263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0457E-6DF3-4EC9-A3FA-D5CB100430D3}" type="datetimeFigureOut">
              <a:rPr lang="fr-CA" smtClean="0"/>
              <a:pPr/>
              <a:t>2020-05-22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6F444-87F2-4773-9E29-81BF6E7969AF}" type="slidenum">
              <a:rPr lang="fr-CA" smtClean="0"/>
              <a:pPr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75275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0457E-6DF3-4EC9-A3FA-D5CB100430D3}" type="datetimeFigureOut">
              <a:rPr lang="fr-CA" smtClean="0"/>
              <a:pPr/>
              <a:t>2020-05-22</a:t>
            </a:fld>
            <a:endParaRPr lang="fr-CA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6F444-87F2-4773-9E29-81BF6E7969AF}" type="slidenum">
              <a:rPr lang="fr-CA" smtClean="0"/>
              <a:pPr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996139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0457E-6DF3-4EC9-A3FA-D5CB100430D3}" type="datetimeFigureOut">
              <a:rPr lang="fr-CA" smtClean="0"/>
              <a:pPr/>
              <a:t>2020-05-22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6F444-87F2-4773-9E29-81BF6E7969AF}" type="slidenum">
              <a:rPr lang="fr-CA" smtClean="0"/>
              <a:pPr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34549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AC1A1-3D34-4C95-BE88-75B33CB83F62}" type="datetimeFigureOut">
              <a:rPr lang="fr-CA" smtClean="0"/>
              <a:t>2020-05-22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7F45B-A2E0-4C16-99A0-FE0D01D4D6FB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721778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fr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0457E-6DF3-4EC9-A3FA-D5CB100430D3}" type="datetimeFigureOut">
              <a:rPr lang="fr-CA" smtClean="0"/>
              <a:pPr/>
              <a:t>2020-05-22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6F444-87F2-4773-9E29-81BF6E7969AF}" type="slidenum">
              <a:rPr lang="fr-CA" smtClean="0"/>
              <a:pPr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66131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0457E-6DF3-4EC9-A3FA-D5CB100430D3}" type="datetimeFigureOut">
              <a:rPr lang="fr-CA" smtClean="0"/>
              <a:pPr/>
              <a:t>2020-05-22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6F444-87F2-4773-9E29-81BF6E7969AF}" type="slidenum">
              <a:rPr lang="fr-CA" smtClean="0"/>
              <a:pPr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50401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AC1A1-3D34-4C95-BE88-75B33CB83F62}" type="datetimeFigureOut">
              <a:rPr lang="fr-CA" smtClean="0"/>
              <a:t>2020-05-22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7F45B-A2E0-4C16-99A0-FE0D01D4D6FB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72125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AC1A1-3D34-4C95-BE88-75B33CB83F62}" type="datetimeFigureOut">
              <a:rPr lang="fr-CA" smtClean="0"/>
              <a:t>2020-05-22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7F45B-A2E0-4C16-99A0-FE0D01D4D6FB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27835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AC1A1-3D34-4C95-BE88-75B33CB83F62}" type="datetimeFigureOut">
              <a:rPr lang="fr-CA" smtClean="0"/>
              <a:t>2020-05-22</a:t>
            </a:fld>
            <a:endParaRPr lang="fr-CA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7F45B-A2E0-4C16-99A0-FE0D01D4D6FB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94108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AC1A1-3D34-4C95-BE88-75B33CB83F62}" type="datetimeFigureOut">
              <a:rPr lang="fr-CA" smtClean="0"/>
              <a:t>2020-05-22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7F45B-A2E0-4C16-99A0-FE0D01D4D6FB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73128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AC1A1-3D34-4C95-BE88-75B33CB83F62}" type="datetimeFigureOut">
              <a:rPr lang="fr-CA" smtClean="0"/>
              <a:t>2020-05-22</a:t>
            </a:fld>
            <a:endParaRPr lang="fr-CA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7F45B-A2E0-4C16-99A0-FE0D01D4D6FB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89240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AC1A1-3D34-4C95-BE88-75B33CB83F62}" type="datetimeFigureOut">
              <a:rPr lang="fr-CA" smtClean="0"/>
              <a:t>2020-05-22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7F45B-A2E0-4C16-99A0-FE0D01D4D6FB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911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AC1A1-3D34-4C95-BE88-75B33CB83F62}" type="datetimeFigureOut">
              <a:rPr lang="fr-CA" smtClean="0"/>
              <a:t>2020-05-22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7F45B-A2E0-4C16-99A0-FE0D01D4D6FB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31092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hyperlink" Target="//upload.wikimedia.org/wikipedia/fr/4/47/Logo_CegepLimoilou.gif" TargetMode="Externa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AC1A1-3D34-4C95-BE88-75B33CB83F62}" type="datetimeFigureOut">
              <a:rPr lang="fr-CA" smtClean="0"/>
              <a:t>2020-05-22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7F45B-A2E0-4C16-99A0-FE0D01D4D6FB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81649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247-637-LI Optimiser un système ordiné industriel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Introduction</a:t>
            </a:r>
          </a:p>
          <a:p>
            <a:pPr lvl="0"/>
            <a:r>
              <a:rPr lang="fr-FR"/>
              <a:t>Plan de cours</a:t>
            </a:r>
          </a:p>
          <a:p>
            <a:pPr lvl="0"/>
            <a:r>
              <a:rPr lang="fr-FR"/>
              <a:t>Rappels</a:t>
            </a:r>
          </a:p>
          <a:p>
            <a:pPr lvl="0"/>
            <a:r>
              <a:rPr lang="fr-FR"/>
              <a:t>Notions d'optimisation</a:t>
            </a:r>
          </a:p>
          <a:p>
            <a:pPr lvl="0"/>
            <a:r>
              <a:rPr lang="fr-FR"/>
              <a:t>Préparation pour le laboratoire 1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09600" y="623222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0457E-6DF3-4EC9-A3FA-D5CB100430D3}" type="datetimeFigureOut">
              <a:rPr lang="fr-CA" smtClean="0"/>
              <a:pPr/>
              <a:t>2020-05-22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165600" y="623731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737599" y="6237313"/>
            <a:ext cx="16926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6F444-87F2-4773-9E29-81BF6E7969AF}" type="slidenum">
              <a:rPr lang="fr-CA" smtClean="0"/>
              <a:pPr/>
              <a:t>‹N°›</a:t>
            </a:fld>
            <a:endParaRPr lang="fr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DFA580-63B0-4B95-9958-224AA7024577}"/>
              </a:ext>
            </a:extLst>
          </p:cNvPr>
          <p:cNvSpPr/>
          <p:nvPr userDrawn="1"/>
        </p:nvSpPr>
        <p:spPr>
          <a:xfrm>
            <a:off x="335360" y="188640"/>
            <a:ext cx="11521280" cy="6480720"/>
          </a:xfrm>
          <a:prstGeom prst="rect">
            <a:avLst/>
          </a:prstGeom>
          <a:noFill/>
          <a:ln w="38100">
            <a:solidFill>
              <a:srgbClr val="CB1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800">
              <a:solidFill>
                <a:srgbClr val="CB193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983B15-EFCB-4BE4-84B5-2707EF5F9409}"/>
              </a:ext>
            </a:extLst>
          </p:cNvPr>
          <p:cNvSpPr/>
          <p:nvPr userDrawn="1"/>
        </p:nvSpPr>
        <p:spPr>
          <a:xfrm>
            <a:off x="239350" y="260648"/>
            <a:ext cx="11713301" cy="6336704"/>
          </a:xfrm>
          <a:prstGeom prst="rect">
            <a:avLst/>
          </a:prstGeom>
          <a:noFill/>
          <a:ln w="38100">
            <a:solidFill>
              <a:srgbClr val="CB1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800">
              <a:solidFill>
                <a:srgbClr val="CB1933"/>
              </a:solidFill>
            </a:endParaRPr>
          </a:p>
        </p:txBody>
      </p:sp>
      <p:pic>
        <p:nvPicPr>
          <p:cNvPr id="9" name="Picture 2" descr="Fichier:Logo CegepLimoilou.gif">
            <a:hlinkClick r:id="rId12"/>
            <a:extLst>
              <a:ext uri="{FF2B5EF4-FFF2-40B4-BE49-F238E27FC236}">
                <a16:creationId xmlns:a16="http://schemas.microsoft.com/office/drawing/2014/main" id="{4B48C653-71EE-41BF-9B08-1357501F90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0704512" y="6207755"/>
            <a:ext cx="877889" cy="3756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08238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jpg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comments" Target="../comments/commen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3D3082-3BBB-468D-812A-113FB159E1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CA" sz="4000" dirty="0" smtClean="0"/>
              <a:t>Rencontre individuelle </a:t>
            </a:r>
            <a:br>
              <a:rPr lang="fr-CA" sz="4000" dirty="0" smtClean="0"/>
            </a:br>
            <a:r>
              <a:rPr lang="fr-CA" sz="4000" dirty="0" smtClean="0"/>
              <a:t>Bras Robotisé</a:t>
            </a:r>
            <a:endParaRPr lang="fr-CA" sz="40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25EE7BC-ACD3-4A35-AB13-0369D642F1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dirty="0" smtClean="0"/>
              <a:t>TSO 2020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96740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/>
              <a:t>Caractérisques</a:t>
            </a:r>
            <a:r>
              <a:rPr lang="en-US" sz="4000" dirty="0" smtClean="0"/>
              <a:t> du PCB</a:t>
            </a:r>
            <a:endParaRPr lang="fr-CA" sz="4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PCB </a:t>
            </a:r>
            <a:r>
              <a:rPr lang="en-US" sz="2500" dirty="0" err="1" smtClean="0"/>
              <a:t>rond</a:t>
            </a:r>
            <a:endParaRPr lang="en-US" sz="2500" dirty="0" smtClean="0"/>
          </a:p>
          <a:p>
            <a:r>
              <a:rPr lang="en-US" sz="2500" dirty="0" smtClean="0"/>
              <a:t>4 couches (2 signals + 2 alimentations)</a:t>
            </a:r>
          </a:p>
          <a:p>
            <a:r>
              <a:rPr lang="en-US" sz="2500" dirty="0" smtClean="0"/>
              <a:t>Via au plus petit (JLCPCB)</a:t>
            </a:r>
          </a:p>
          <a:p>
            <a:r>
              <a:rPr lang="en-US" sz="2500" dirty="0" smtClean="0"/>
              <a:t>Couche </a:t>
            </a:r>
            <a:r>
              <a:rPr lang="en-US" sz="2500" dirty="0" err="1" smtClean="0"/>
              <a:t>d’alimentation</a:t>
            </a:r>
            <a:r>
              <a:rPr lang="en-US" sz="2500" dirty="0" smtClean="0"/>
              <a:t> </a:t>
            </a:r>
            <a:r>
              <a:rPr lang="en-US" sz="2500" dirty="0" err="1" smtClean="0"/>
              <a:t>divisée</a:t>
            </a:r>
            <a:endParaRPr lang="fr-CA" sz="25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3" y="3616247"/>
            <a:ext cx="2749059" cy="269248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572" y="3616247"/>
            <a:ext cx="3723133" cy="26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5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Covid-19</a:t>
            </a:r>
            <a:endParaRPr lang="fr-CA" sz="4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00" dirty="0" err="1" smtClean="0"/>
              <a:t>Écoles</a:t>
            </a:r>
            <a:r>
              <a:rPr lang="en-US" sz="2500" dirty="0" smtClean="0"/>
              <a:t> </a:t>
            </a:r>
            <a:r>
              <a:rPr lang="en-US" sz="2500" dirty="0" err="1" smtClean="0"/>
              <a:t>fermées</a:t>
            </a:r>
            <a:r>
              <a:rPr lang="en-US" sz="2500" dirty="0" smtClean="0"/>
              <a:t> 2 </a:t>
            </a:r>
            <a:r>
              <a:rPr lang="en-US" sz="2500" dirty="0" err="1" smtClean="0"/>
              <a:t>semaines</a:t>
            </a:r>
            <a:r>
              <a:rPr lang="en-US" sz="2500" dirty="0" smtClean="0"/>
              <a:t>… 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77057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Début de la session</a:t>
            </a:r>
            <a:endParaRPr lang="fr-CA" sz="4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err="1" smtClean="0"/>
              <a:t>Paperasse</a:t>
            </a:r>
            <a:endParaRPr lang="en-US" sz="2500" dirty="0" smtClean="0"/>
          </a:p>
          <a:p>
            <a:r>
              <a:rPr lang="en-US" sz="2500" dirty="0" err="1" smtClean="0"/>
              <a:t>Commande</a:t>
            </a:r>
            <a:r>
              <a:rPr lang="en-US" sz="2500" dirty="0" smtClean="0"/>
              <a:t> PCB</a:t>
            </a:r>
          </a:p>
          <a:p>
            <a:r>
              <a:rPr lang="en-US" sz="2500" dirty="0" err="1" smtClean="0"/>
              <a:t>Choix</a:t>
            </a:r>
            <a:r>
              <a:rPr lang="en-US" sz="2500" dirty="0" smtClean="0"/>
              <a:t> IDE</a:t>
            </a:r>
          </a:p>
          <a:p>
            <a:r>
              <a:rPr lang="en-US" sz="2500" dirty="0" err="1" smtClean="0"/>
              <a:t>Programmation</a:t>
            </a:r>
            <a:endParaRPr lang="en-US" sz="2500" dirty="0" smtClean="0"/>
          </a:p>
        </p:txBody>
      </p:sp>
    </p:spTree>
    <p:extLst>
      <p:ext uri="{BB962C8B-B14F-4D97-AF65-F5344CB8AC3E}">
        <p14:creationId xmlns:p14="http://schemas.microsoft.com/office/powerpoint/2010/main" val="288198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/>
              <a:t>Choix</a:t>
            </a:r>
            <a:r>
              <a:rPr lang="en-US" sz="4000" dirty="0" smtClean="0"/>
              <a:t> des IDE</a:t>
            </a:r>
            <a:endParaRPr lang="fr-CA" sz="4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IAR</a:t>
            </a:r>
          </a:p>
          <a:p>
            <a:r>
              <a:rPr lang="en-US" sz="2500" dirty="0" smtClean="0"/>
              <a:t>STM32 IDE</a:t>
            </a:r>
          </a:p>
          <a:p>
            <a:r>
              <a:rPr lang="en-US" sz="2500" dirty="0" smtClean="0"/>
              <a:t>VS Code + </a:t>
            </a:r>
            <a:r>
              <a:rPr lang="en-US" sz="2500" dirty="0" err="1" smtClean="0"/>
              <a:t>platformIO</a:t>
            </a:r>
            <a:endParaRPr lang="fr-CA" sz="25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308" y="3077959"/>
            <a:ext cx="7378814" cy="323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37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/>
              <a:t>Programmation</a:t>
            </a:r>
            <a:r>
              <a:rPr lang="en-US" sz="4000" dirty="0" smtClean="0"/>
              <a:t> des </a:t>
            </a:r>
            <a:r>
              <a:rPr lang="en-US" sz="4000" dirty="0" err="1" smtClean="0"/>
              <a:t>pilotes</a:t>
            </a:r>
            <a:endParaRPr lang="fr-CA" sz="4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Plan initial </a:t>
            </a:r>
            <a:r>
              <a:rPr lang="en-US" dirty="0" err="1" smtClean="0"/>
              <a:t>conservé</a:t>
            </a:r>
            <a:endParaRPr lang="en-US" dirty="0" smtClean="0"/>
          </a:p>
          <a:p>
            <a:r>
              <a:rPr lang="en-US" dirty="0" err="1" smtClean="0"/>
              <a:t>Programmation</a:t>
            </a:r>
            <a:r>
              <a:rPr lang="en-US" dirty="0" smtClean="0"/>
              <a:t> sur Dev-Board</a:t>
            </a:r>
            <a:endParaRPr lang="fr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308" y="1417638"/>
            <a:ext cx="4984469" cy="406141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1" t="38913" r="14322" b="30615"/>
          <a:stretch/>
        </p:blipFill>
        <p:spPr>
          <a:xfrm>
            <a:off x="2365132" y="2818077"/>
            <a:ext cx="3947745" cy="266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3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Four à refusion (SMD Reflow Oven)</a:t>
            </a:r>
            <a:endParaRPr lang="fr-CA" sz="4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Projet </a:t>
            </a:r>
            <a:r>
              <a:rPr lang="en-US" sz="2500" dirty="0" err="1" smtClean="0"/>
              <a:t>complémentaire</a:t>
            </a:r>
            <a:endParaRPr lang="en-US" sz="2500" dirty="0" smtClean="0"/>
          </a:p>
          <a:p>
            <a:r>
              <a:rPr lang="en-US" sz="2500" dirty="0" err="1" smtClean="0"/>
              <a:t>Complété</a:t>
            </a:r>
            <a:r>
              <a:rPr lang="en-US" sz="2500" dirty="0" smtClean="0"/>
              <a:t> </a:t>
            </a:r>
            <a:r>
              <a:rPr lang="en-US" sz="2500" dirty="0" err="1" smtClean="0"/>
              <a:t>en</a:t>
            </a:r>
            <a:r>
              <a:rPr lang="en-US" sz="2500" dirty="0" smtClean="0"/>
              <a:t> 5 </a:t>
            </a:r>
            <a:r>
              <a:rPr lang="en-US" sz="2500" dirty="0" err="1" smtClean="0"/>
              <a:t>jours</a:t>
            </a:r>
            <a:endParaRPr lang="en-US" sz="2500" dirty="0" smtClean="0"/>
          </a:p>
          <a:p>
            <a:r>
              <a:rPr lang="en-US" sz="2500" dirty="0" err="1" smtClean="0"/>
              <a:t>Profil</a:t>
            </a:r>
            <a:r>
              <a:rPr lang="en-US" sz="2500" dirty="0" smtClean="0"/>
              <a:t> de </a:t>
            </a:r>
            <a:r>
              <a:rPr lang="en-US" sz="2500" dirty="0" err="1" smtClean="0"/>
              <a:t>température</a:t>
            </a:r>
            <a:r>
              <a:rPr lang="en-US" sz="2500" dirty="0"/>
              <a:t> </a:t>
            </a:r>
            <a:r>
              <a:rPr lang="en-US" sz="2500" dirty="0" err="1" smtClean="0"/>
              <a:t>ajustable</a:t>
            </a:r>
            <a:endParaRPr lang="fr-CA" sz="25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45" y="1200028"/>
            <a:ext cx="6682154" cy="501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5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/>
              <a:t>Arrivé</a:t>
            </a:r>
            <a:r>
              <a:rPr lang="en-US" sz="4000" dirty="0" smtClean="0"/>
              <a:t> des PCB</a:t>
            </a:r>
            <a:endParaRPr lang="fr-CA" sz="4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Livraison </a:t>
            </a:r>
            <a:r>
              <a:rPr lang="en-US" sz="2500" dirty="0" err="1" smtClean="0"/>
              <a:t>en</a:t>
            </a:r>
            <a:r>
              <a:rPr lang="en-US" sz="2500" dirty="0" smtClean="0"/>
              <a:t> </a:t>
            </a:r>
            <a:r>
              <a:rPr lang="en-US" sz="2500" dirty="0" err="1" smtClean="0"/>
              <a:t>seulement</a:t>
            </a:r>
            <a:r>
              <a:rPr lang="en-US" sz="2500" dirty="0" smtClean="0"/>
              <a:t> 10 </a:t>
            </a:r>
            <a:r>
              <a:rPr lang="en-US" sz="2500" dirty="0" err="1" smtClean="0"/>
              <a:t>jours</a:t>
            </a:r>
            <a:endParaRPr lang="en-US" sz="2500" dirty="0" smtClean="0"/>
          </a:p>
          <a:p>
            <a:r>
              <a:rPr lang="en-US" sz="2500" dirty="0" smtClean="0"/>
              <a:t>Stencil pour </a:t>
            </a:r>
            <a:r>
              <a:rPr lang="en-US" sz="2500" dirty="0" err="1" smtClean="0"/>
              <a:t>appliquer</a:t>
            </a:r>
            <a:r>
              <a:rPr lang="en-US" sz="2500" dirty="0" smtClean="0"/>
              <a:t> </a:t>
            </a:r>
            <a:r>
              <a:rPr lang="en-US" sz="2500" dirty="0" err="1" smtClean="0"/>
              <a:t>l’étain</a:t>
            </a:r>
            <a:endParaRPr lang="fr-CA" sz="25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80773" y="2146912"/>
            <a:ext cx="3486150" cy="464819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07749" y="2146912"/>
            <a:ext cx="3486150" cy="464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20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Souder les PCB</a:t>
            </a:r>
            <a:endParaRPr lang="fr-CA" sz="4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00" dirty="0" smtClean="0"/>
              <a:t>Jig pour </a:t>
            </a:r>
            <a:r>
              <a:rPr lang="en-US" sz="2500" dirty="0" err="1" smtClean="0"/>
              <a:t>tenir</a:t>
            </a:r>
            <a:r>
              <a:rPr lang="en-US" sz="2500" dirty="0" smtClean="0"/>
              <a:t> les PCB</a:t>
            </a:r>
          </a:p>
          <a:p>
            <a:r>
              <a:rPr lang="en-US" sz="2500" dirty="0" err="1" smtClean="0"/>
              <a:t>Système</a:t>
            </a:r>
            <a:r>
              <a:rPr lang="en-US" sz="2500" dirty="0" smtClean="0"/>
              <a:t> de </a:t>
            </a:r>
            <a:r>
              <a:rPr lang="en-US" sz="2500" dirty="0" err="1" smtClean="0"/>
              <a:t>classement</a:t>
            </a:r>
            <a:r>
              <a:rPr lang="en-US" sz="2500" dirty="0" smtClean="0"/>
              <a:t> des </a:t>
            </a:r>
            <a:r>
              <a:rPr lang="en-US" sz="2500" dirty="0" err="1" smtClean="0"/>
              <a:t>composantes</a:t>
            </a:r>
            <a:endParaRPr lang="en-US" sz="2500" dirty="0" smtClean="0"/>
          </a:p>
          <a:p>
            <a:r>
              <a:rPr lang="en-US" sz="2500" dirty="0" smtClean="0"/>
              <a:t>2 PCB </a:t>
            </a:r>
            <a:r>
              <a:rPr lang="en-US" sz="2500" dirty="0" err="1" smtClean="0"/>
              <a:t>en</a:t>
            </a:r>
            <a:r>
              <a:rPr lang="en-US" sz="2500" dirty="0" smtClean="0"/>
              <a:t> 7h de travail</a:t>
            </a:r>
            <a:endParaRPr lang="fr-CA" sz="25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57678" y="2342415"/>
            <a:ext cx="3538906" cy="471854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226050" y="2342049"/>
            <a:ext cx="3541105" cy="472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5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/>
              <a:t>Deux</a:t>
            </a:r>
            <a:r>
              <a:rPr lang="en-US" sz="4000" dirty="0" smtClean="0"/>
              <a:t> prototypes </a:t>
            </a:r>
            <a:r>
              <a:rPr lang="en-US" sz="4000" dirty="0" err="1" smtClean="0"/>
              <a:t>fonctionnels</a:t>
            </a:r>
            <a:endParaRPr lang="fr-CA" sz="4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Format tout-</a:t>
            </a:r>
            <a:r>
              <a:rPr lang="en-US" sz="2500" dirty="0" err="1" smtClean="0"/>
              <a:t>en</a:t>
            </a:r>
            <a:r>
              <a:rPr lang="en-US" sz="2500" dirty="0" smtClean="0"/>
              <a:t>-un</a:t>
            </a:r>
          </a:p>
          <a:p>
            <a:r>
              <a:rPr lang="en-US" sz="2500" dirty="0" smtClean="0"/>
              <a:t>2 </a:t>
            </a:r>
            <a:r>
              <a:rPr lang="en-US" sz="2500" dirty="0" err="1" smtClean="0"/>
              <a:t>semaines</a:t>
            </a:r>
            <a:r>
              <a:rPr lang="en-US" sz="2500" dirty="0" smtClean="0"/>
              <a:t> de </a:t>
            </a:r>
            <a:r>
              <a:rPr lang="en-US" sz="2500" dirty="0" err="1" smtClean="0"/>
              <a:t>programmation</a:t>
            </a:r>
            <a:r>
              <a:rPr lang="en-US" sz="2500" dirty="0" smtClean="0"/>
              <a:t> pour les interfaces</a:t>
            </a:r>
          </a:p>
          <a:p>
            <a:r>
              <a:rPr lang="en-US" sz="2500" dirty="0" err="1" smtClean="0"/>
              <a:t>Programmation</a:t>
            </a:r>
            <a:r>
              <a:rPr lang="en-US" sz="2500" dirty="0" smtClean="0"/>
              <a:t> d’un interface </a:t>
            </a:r>
            <a:r>
              <a:rPr lang="en-US" sz="2500" dirty="0" err="1" smtClean="0"/>
              <a:t>graphique</a:t>
            </a:r>
            <a:endParaRPr lang="fr-CA" sz="25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5" t="42179" r="24074" b="24744"/>
          <a:stretch/>
        </p:blipFill>
        <p:spPr>
          <a:xfrm>
            <a:off x="976662" y="3015397"/>
            <a:ext cx="3288323" cy="294578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1" t="19743" r="10228" b="40769"/>
          <a:stretch/>
        </p:blipFill>
        <p:spPr>
          <a:xfrm>
            <a:off x="4421065" y="3015397"/>
            <a:ext cx="3567464" cy="294578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92" b="15249"/>
          <a:stretch/>
        </p:blipFill>
        <p:spPr>
          <a:xfrm>
            <a:off x="8064386" y="2182752"/>
            <a:ext cx="3206789" cy="354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1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Soudure</a:t>
            </a:r>
            <a:r>
              <a:rPr lang="en-US" dirty="0" smtClean="0"/>
              <a:t> des </a:t>
            </a:r>
            <a:r>
              <a:rPr lang="en-US" dirty="0" err="1" smtClean="0"/>
              <a:t>autres</a:t>
            </a:r>
            <a:r>
              <a:rPr lang="en-US" dirty="0" smtClean="0"/>
              <a:t> PCB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 PCB </a:t>
            </a:r>
            <a:r>
              <a:rPr lang="en-US" dirty="0" err="1" smtClean="0"/>
              <a:t>en</a:t>
            </a:r>
            <a:r>
              <a:rPr lang="en-US" dirty="0" smtClean="0"/>
              <a:t> 8h de travail</a:t>
            </a:r>
          </a:p>
          <a:p>
            <a:r>
              <a:rPr lang="en-US" dirty="0" smtClean="0"/>
              <a:t>Les </a:t>
            </a:r>
            <a:r>
              <a:rPr lang="en-US" dirty="0" err="1" smtClean="0"/>
              <a:t>problèmes</a:t>
            </a:r>
            <a:r>
              <a:rPr lang="en-US" dirty="0" smtClean="0"/>
              <a:t> </a:t>
            </a:r>
            <a:r>
              <a:rPr lang="en-US" dirty="0" err="1" smtClean="0"/>
              <a:t>apparaissent</a:t>
            </a:r>
            <a:r>
              <a:rPr lang="en-US" dirty="0" smtClean="0"/>
              <a:t>…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41514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La vie </a:t>
            </a:r>
            <a:r>
              <a:rPr lang="en-US" sz="4000" dirty="0" err="1" smtClean="0"/>
              <a:t>en</a:t>
            </a:r>
            <a:r>
              <a:rPr lang="en-US" sz="4000" dirty="0" smtClean="0"/>
              <a:t> </a:t>
            </a:r>
            <a:r>
              <a:rPr lang="en-US" sz="4000" dirty="0" err="1" smtClean="0"/>
              <a:t>quarantaine</a:t>
            </a:r>
            <a:endParaRPr lang="fr-CA" sz="4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Setup de </a:t>
            </a:r>
          </a:p>
          <a:p>
            <a:pPr marL="0" indent="0">
              <a:buNone/>
            </a:pPr>
            <a:r>
              <a:rPr lang="en-US" sz="2500" dirty="0" err="1" smtClean="0"/>
              <a:t>programmation</a:t>
            </a:r>
            <a:endParaRPr lang="fr-CA" sz="25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501" y="1209345"/>
            <a:ext cx="6838603" cy="512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86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/>
              <a:t>Problèmes</a:t>
            </a:r>
            <a:r>
              <a:rPr lang="en-US" sz="4000" dirty="0" smtClean="0"/>
              <a:t> avec les PCB</a:t>
            </a:r>
            <a:endParaRPr lang="fr-CA" sz="4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00" dirty="0" smtClean="0"/>
              <a:t>3 drive de </a:t>
            </a:r>
            <a:r>
              <a:rPr lang="en-US" sz="2500" dirty="0" err="1" smtClean="0"/>
              <a:t>moteur</a:t>
            </a:r>
            <a:r>
              <a:rPr lang="en-US" sz="2500" dirty="0" smtClean="0"/>
              <a:t> </a:t>
            </a:r>
            <a:r>
              <a:rPr lang="en-US" sz="2500" dirty="0" err="1" smtClean="0"/>
              <a:t>ont</a:t>
            </a:r>
            <a:r>
              <a:rPr lang="en-US" sz="2500" dirty="0" smtClean="0"/>
              <a:t> </a:t>
            </a:r>
            <a:r>
              <a:rPr lang="en-US" sz="2500" dirty="0" err="1" smtClean="0"/>
              <a:t>cesser</a:t>
            </a:r>
            <a:r>
              <a:rPr lang="en-US" sz="2500" dirty="0" smtClean="0"/>
              <a:t> de </a:t>
            </a:r>
            <a:r>
              <a:rPr lang="en-US" sz="2500" dirty="0" err="1" smtClean="0"/>
              <a:t>fonctionner</a:t>
            </a:r>
            <a:endParaRPr lang="en-US" sz="2500" dirty="0" smtClean="0"/>
          </a:p>
          <a:p>
            <a:r>
              <a:rPr lang="en-US" sz="2500" dirty="0" smtClean="0"/>
              <a:t>Drive de </a:t>
            </a:r>
            <a:r>
              <a:rPr lang="en-US" sz="2500" dirty="0" err="1" smtClean="0"/>
              <a:t>moteur</a:t>
            </a:r>
            <a:r>
              <a:rPr lang="en-US" sz="2500" dirty="0" smtClean="0"/>
              <a:t> qui ne </a:t>
            </a:r>
            <a:r>
              <a:rPr lang="en-US" sz="2500" dirty="0" err="1" smtClean="0"/>
              <a:t>démarre</a:t>
            </a:r>
            <a:r>
              <a:rPr lang="en-US" sz="2500" dirty="0" smtClean="0"/>
              <a:t> pas </a:t>
            </a:r>
            <a:r>
              <a:rPr lang="en-US" sz="2500" dirty="0" err="1" smtClean="0"/>
              <a:t>toujours</a:t>
            </a:r>
            <a:endParaRPr lang="en-US" sz="2500" dirty="0" smtClean="0"/>
          </a:p>
          <a:p>
            <a:r>
              <a:rPr lang="en-US" sz="2500" dirty="0" smtClean="0"/>
              <a:t>Les drives ne </a:t>
            </a:r>
            <a:r>
              <a:rPr lang="en-US" sz="2500" dirty="0" err="1" smtClean="0"/>
              <a:t>poussent</a:t>
            </a:r>
            <a:r>
              <a:rPr lang="en-US" sz="2500" dirty="0" smtClean="0"/>
              <a:t> pas de courant</a:t>
            </a:r>
          </a:p>
          <a:p>
            <a:r>
              <a:rPr lang="en-US" sz="2500" dirty="0" smtClean="0"/>
              <a:t>4 Max485 sauté</a:t>
            </a:r>
          </a:p>
          <a:p>
            <a:r>
              <a:rPr lang="en-US" sz="2500" dirty="0" smtClean="0"/>
              <a:t>1 STM32 qui ne </a:t>
            </a:r>
            <a:r>
              <a:rPr lang="en-US" sz="2500" dirty="0" err="1" smtClean="0"/>
              <a:t>veut</a:t>
            </a:r>
            <a:r>
              <a:rPr lang="en-US" sz="2500" dirty="0" smtClean="0"/>
              <a:t> plus se faire programmer</a:t>
            </a:r>
          </a:p>
          <a:p>
            <a:r>
              <a:rPr lang="en-US" sz="2500" dirty="0" smtClean="0"/>
              <a:t>1 </a:t>
            </a:r>
            <a:r>
              <a:rPr lang="en-US" sz="2500" dirty="0" err="1" smtClean="0"/>
              <a:t>régulateur</a:t>
            </a:r>
            <a:r>
              <a:rPr lang="en-US" sz="2500" dirty="0" smtClean="0"/>
              <a:t> 3.3v qui a 5v à </a:t>
            </a:r>
            <a:r>
              <a:rPr lang="en-US" sz="2500" dirty="0" err="1" smtClean="0"/>
              <a:t>sa</a:t>
            </a:r>
            <a:r>
              <a:rPr lang="en-US" sz="2500" dirty="0" smtClean="0"/>
              <a:t> sortie</a:t>
            </a:r>
          </a:p>
          <a:p>
            <a:r>
              <a:rPr lang="en-US" sz="2500" dirty="0" smtClean="0"/>
              <a:t>Hall sensor qui ne </a:t>
            </a:r>
            <a:r>
              <a:rPr lang="en-US" sz="2500" dirty="0" err="1" smtClean="0"/>
              <a:t>fonctionne</a:t>
            </a:r>
            <a:r>
              <a:rPr lang="en-US" sz="2500" dirty="0" smtClean="0"/>
              <a:t> pas sur le PCB</a:t>
            </a:r>
            <a:endParaRPr lang="fr-CA" sz="2500" dirty="0"/>
          </a:p>
        </p:txBody>
      </p:sp>
    </p:spTree>
    <p:extLst>
      <p:ext uri="{BB962C8B-B14F-4D97-AF65-F5344CB8AC3E}">
        <p14:creationId xmlns:p14="http://schemas.microsoft.com/office/powerpoint/2010/main" val="304380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Modifications fait sur les PCB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err="1" smtClean="0"/>
              <a:t>Utiliser</a:t>
            </a:r>
            <a:r>
              <a:rPr lang="en-US" sz="2500" dirty="0" smtClean="0"/>
              <a:t> le </a:t>
            </a:r>
            <a:r>
              <a:rPr lang="en-US" sz="2500" dirty="0" err="1" smtClean="0"/>
              <a:t>régulateur</a:t>
            </a:r>
            <a:r>
              <a:rPr lang="en-US" sz="2500" dirty="0" smtClean="0"/>
              <a:t> interne de la drive de </a:t>
            </a:r>
            <a:r>
              <a:rPr lang="en-US" sz="2500" dirty="0" err="1" smtClean="0"/>
              <a:t>moteur</a:t>
            </a:r>
            <a:endParaRPr lang="en-US" sz="2500" dirty="0" smtClean="0"/>
          </a:p>
          <a:p>
            <a:r>
              <a:rPr lang="en-US" sz="2500" dirty="0" err="1" smtClean="0"/>
              <a:t>Condensateur</a:t>
            </a:r>
            <a:r>
              <a:rPr lang="en-US" sz="2500" dirty="0" smtClean="0"/>
              <a:t> </a:t>
            </a:r>
            <a:r>
              <a:rPr lang="en-US" sz="2500" dirty="0" err="1" smtClean="0"/>
              <a:t>ajusté</a:t>
            </a:r>
            <a:endParaRPr lang="en-US" sz="2500" dirty="0" smtClean="0"/>
          </a:p>
          <a:p>
            <a:r>
              <a:rPr lang="en-US" sz="2500" dirty="0" err="1" smtClean="0"/>
              <a:t>Condensateur</a:t>
            </a:r>
            <a:r>
              <a:rPr lang="en-US" sz="2500" dirty="0" smtClean="0"/>
              <a:t> </a:t>
            </a:r>
            <a:r>
              <a:rPr lang="en-US" sz="2500" dirty="0" err="1" smtClean="0"/>
              <a:t>ajouté</a:t>
            </a:r>
            <a:endParaRPr lang="en-US" sz="2500" dirty="0" smtClean="0"/>
          </a:p>
          <a:p>
            <a:r>
              <a:rPr lang="en-US" sz="2500" dirty="0" smtClean="0"/>
              <a:t>Test avec des </a:t>
            </a:r>
            <a:r>
              <a:rPr lang="en-US" sz="2500" dirty="0" err="1" smtClean="0"/>
              <a:t>résistances</a:t>
            </a:r>
            <a:endParaRPr lang="en-US" sz="2500" dirty="0" smtClean="0"/>
          </a:p>
          <a:p>
            <a:pPr marL="0" indent="0">
              <a:buNone/>
            </a:pPr>
            <a:r>
              <a:rPr lang="en-US" sz="2500" dirty="0"/>
              <a:t> </a:t>
            </a:r>
            <a:r>
              <a:rPr lang="en-US" sz="2500" dirty="0" smtClean="0"/>
              <a:t>    pour lire le courant</a:t>
            </a:r>
          </a:p>
          <a:p>
            <a:r>
              <a:rPr lang="en-US" sz="2500" dirty="0" err="1" smtClean="0"/>
              <a:t>Résultats</a:t>
            </a:r>
            <a:r>
              <a:rPr lang="en-US" sz="2500" dirty="0" smtClean="0"/>
              <a:t>…?</a:t>
            </a:r>
            <a:endParaRPr lang="fr-CA" sz="25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289" y="2007315"/>
            <a:ext cx="5083342" cy="438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7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La suite du </a:t>
            </a:r>
            <a:r>
              <a:rPr lang="en-US" sz="4000" dirty="0" err="1" smtClean="0"/>
              <a:t>projet</a:t>
            </a:r>
            <a:r>
              <a:rPr lang="en-US" sz="4000" dirty="0" smtClean="0"/>
              <a:t>...</a:t>
            </a:r>
            <a:endParaRPr lang="fr-CA" sz="4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Le </a:t>
            </a:r>
            <a:r>
              <a:rPr lang="en-US" sz="2500" dirty="0" err="1" smtClean="0"/>
              <a:t>projet</a:t>
            </a:r>
            <a:r>
              <a:rPr lang="en-US" sz="2500" dirty="0" smtClean="0"/>
              <a:t> </a:t>
            </a:r>
            <a:r>
              <a:rPr lang="en-US" sz="2500" dirty="0" err="1" smtClean="0"/>
              <a:t>dans</a:t>
            </a:r>
            <a:r>
              <a:rPr lang="en-US" sz="2500" dirty="0" smtClean="0"/>
              <a:t> son ensemble</a:t>
            </a:r>
          </a:p>
          <a:p>
            <a:endParaRPr lang="en-US" sz="2500" dirty="0" smtClean="0"/>
          </a:p>
          <a:p>
            <a:endParaRPr lang="en-US" sz="2500" dirty="0"/>
          </a:p>
          <a:p>
            <a:endParaRPr lang="en-US" sz="2500" dirty="0" smtClean="0"/>
          </a:p>
          <a:p>
            <a:endParaRPr lang="en-US" sz="2500" dirty="0"/>
          </a:p>
          <a:p>
            <a:r>
              <a:rPr lang="en-US" sz="2500" dirty="0" err="1" smtClean="0"/>
              <a:t>Logiciel</a:t>
            </a:r>
            <a:r>
              <a:rPr lang="en-US" sz="2500" dirty="0" smtClean="0"/>
              <a:t> sur PC</a:t>
            </a:r>
            <a:endParaRPr lang="fr-CA" sz="25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507" y="1242176"/>
            <a:ext cx="3304835" cy="187733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298" y="3210795"/>
            <a:ext cx="3087917" cy="317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1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La vie </a:t>
            </a:r>
            <a:r>
              <a:rPr lang="en-US" sz="4000" dirty="0" err="1" smtClean="0"/>
              <a:t>en</a:t>
            </a:r>
            <a:r>
              <a:rPr lang="en-US" sz="4000" dirty="0" smtClean="0"/>
              <a:t> </a:t>
            </a:r>
            <a:r>
              <a:rPr lang="en-US" sz="4000" dirty="0" err="1" smtClean="0"/>
              <a:t>quarantaine</a:t>
            </a:r>
            <a:endParaRPr lang="fr-CA" sz="4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Setup de</a:t>
            </a:r>
          </a:p>
          <a:p>
            <a:pPr marL="0" indent="0">
              <a:buNone/>
            </a:pPr>
            <a:r>
              <a:rPr lang="en-US" sz="2500" dirty="0" err="1"/>
              <a:t>p</a:t>
            </a:r>
            <a:r>
              <a:rPr lang="en-US" sz="2500" dirty="0" err="1" smtClean="0"/>
              <a:t>rogrammation</a:t>
            </a:r>
            <a:r>
              <a:rPr lang="en-US" sz="2500" dirty="0" smtClean="0"/>
              <a:t> </a:t>
            </a:r>
          </a:p>
          <a:p>
            <a:pPr marL="0" indent="0">
              <a:buNone/>
            </a:pPr>
            <a:r>
              <a:rPr lang="en-US" sz="2500" dirty="0" smtClean="0"/>
              <a:t>&amp; </a:t>
            </a:r>
            <a:r>
              <a:rPr lang="en-US" sz="2500" dirty="0" err="1" smtClean="0"/>
              <a:t>électronique</a:t>
            </a:r>
            <a:endParaRPr lang="en-US" sz="2500" dirty="0" smtClean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004" y="1134686"/>
            <a:ext cx="6855229" cy="514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0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La vie </a:t>
            </a:r>
            <a:r>
              <a:rPr lang="en-US" sz="4000" dirty="0" err="1" smtClean="0"/>
              <a:t>en</a:t>
            </a:r>
            <a:r>
              <a:rPr lang="en-US" sz="4000" dirty="0" smtClean="0"/>
              <a:t> </a:t>
            </a:r>
            <a:r>
              <a:rPr lang="en-US" sz="4000" dirty="0" err="1" smtClean="0"/>
              <a:t>quarantaine</a:t>
            </a:r>
            <a:endParaRPr lang="fr-CA" sz="4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Setup du</a:t>
            </a:r>
          </a:p>
          <a:p>
            <a:pPr marL="0" indent="0">
              <a:buNone/>
            </a:pPr>
            <a:r>
              <a:rPr lang="en-US" sz="2500" dirty="0"/>
              <a:t>b</a:t>
            </a:r>
            <a:r>
              <a:rPr lang="en-US" sz="2500" dirty="0" smtClean="0"/>
              <a:t>ras </a:t>
            </a:r>
            <a:r>
              <a:rPr lang="en-US" sz="2500" dirty="0" err="1" smtClean="0"/>
              <a:t>robotisé</a:t>
            </a:r>
            <a:endParaRPr lang="fr-CA" sz="25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226" y="1205187"/>
            <a:ext cx="6885708" cy="516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77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Avant </a:t>
            </a:r>
            <a:r>
              <a:rPr lang="en-US" sz="4000" dirty="0" err="1" smtClean="0"/>
              <a:t>projet</a:t>
            </a:r>
            <a:endParaRPr lang="fr-CA" sz="4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00" dirty="0" smtClean="0"/>
              <a:t>Revue des </a:t>
            </a:r>
            <a:r>
              <a:rPr lang="en-US" sz="2500" dirty="0" err="1" smtClean="0"/>
              <a:t>objectifs</a:t>
            </a:r>
            <a:endParaRPr lang="fr-CA" sz="2500" dirty="0" smtClean="0"/>
          </a:p>
          <a:p>
            <a:pPr lvl="1"/>
            <a:endParaRPr lang="en-US" dirty="0" smtClean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668" y="1515159"/>
            <a:ext cx="5089075" cy="448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3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/>
              <a:t>Schémas</a:t>
            </a:r>
            <a:r>
              <a:rPr lang="en-US" sz="4000" dirty="0" smtClean="0"/>
              <a:t> </a:t>
            </a:r>
            <a:r>
              <a:rPr lang="en-US" sz="4000" dirty="0" err="1" smtClean="0"/>
              <a:t>électriques</a:t>
            </a:r>
            <a:endParaRPr lang="fr-CA" sz="4000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" y="1230924"/>
            <a:ext cx="3786210" cy="364880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5046252"/>
            <a:ext cx="7543800" cy="14097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92" y="1230924"/>
            <a:ext cx="2269747" cy="502223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5402" y="1230924"/>
            <a:ext cx="3629929" cy="365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9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Calculs</a:t>
            </a:r>
            <a:r>
              <a:rPr lang="en-US" dirty="0" smtClean="0"/>
              <a:t> </a:t>
            </a:r>
            <a:r>
              <a:rPr lang="en-US" dirty="0" err="1" smtClean="0"/>
              <a:t>électriques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Alimentation </a:t>
            </a:r>
            <a:r>
              <a:rPr lang="en-US" dirty="0" err="1" smtClean="0"/>
              <a:t>suffisante</a:t>
            </a:r>
            <a:endParaRPr lang="en-US" dirty="0" smtClean="0"/>
          </a:p>
          <a:p>
            <a:r>
              <a:rPr lang="en-US" dirty="0" err="1" smtClean="0"/>
              <a:t>Moteur</a:t>
            </a:r>
            <a:r>
              <a:rPr lang="en-US" dirty="0" smtClean="0"/>
              <a:t> maximum 1.2A</a:t>
            </a: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329" y="1783739"/>
            <a:ext cx="527685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9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Design du PCB</a:t>
            </a:r>
            <a:endParaRPr lang="fr-CA" sz="4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err="1" smtClean="0"/>
              <a:t>Contraintes</a:t>
            </a:r>
            <a:r>
              <a:rPr lang="en-US" sz="2500" dirty="0" smtClean="0"/>
              <a:t> physiques</a:t>
            </a:r>
          </a:p>
          <a:p>
            <a:endParaRPr lang="en-US" sz="2500" dirty="0" smtClean="0"/>
          </a:p>
          <a:p>
            <a:endParaRPr lang="en-US" sz="2500" dirty="0"/>
          </a:p>
          <a:p>
            <a:endParaRPr lang="en-US" sz="2500" dirty="0" smtClean="0"/>
          </a:p>
          <a:p>
            <a:endParaRPr lang="en-US" sz="2500" dirty="0"/>
          </a:p>
          <a:p>
            <a:r>
              <a:rPr lang="en-US" sz="2500" dirty="0" err="1" smtClean="0"/>
              <a:t>Dessiner</a:t>
            </a:r>
            <a:r>
              <a:rPr lang="en-US" sz="2500" dirty="0" smtClean="0"/>
              <a:t> la </a:t>
            </a:r>
            <a:r>
              <a:rPr lang="en-US" sz="2500" dirty="0" err="1" smtClean="0"/>
              <a:t>forme</a:t>
            </a:r>
            <a:r>
              <a:rPr lang="en-US" sz="2500" dirty="0" smtClean="0"/>
              <a:t> </a:t>
            </a:r>
            <a:r>
              <a:rPr lang="en-US" sz="2500" dirty="0" err="1" smtClean="0"/>
              <a:t>dans</a:t>
            </a:r>
            <a:r>
              <a:rPr lang="en-US" sz="2500" dirty="0" smtClean="0"/>
              <a:t> </a:t>
            </a:r>
            <a:r>
              <a:rPr lang="en-US" sz="2500" dirty="0" err="1" smtClean="0"/>
              <a:t>Altium</a:t>
            </a:r>
            <a:endParaRPr lang="fr-CA" sz="25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b="37666"/>
          <a:stretch/>
        </p:blipFill>
        <p:spPr>
          <a:xfrm>
            <a:off x="5600700" y="1274886"/>
            <a:ext cx="3903784" cy="243339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700" y="3756211"/>
            <a:ext cx="2453053" cy="232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9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du PCB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Quelques</a:t>
            </a:r>
            <a:r>
              <a:rPr lang="en-US" dirty="0" smtClean="0"/>
              <a:t> 80 </a:t>
            </a:r>
            <a:r>
              <a:rPr lang="en-US" dirty="0" err="1" smtClean="0"/>
              <a:t>heures</a:t>
            </a:r>
            <a:r>
              <a:rPr lang="en-US" dirty="0" smtClean="0"/>
              <a:t> plus </a:t>
            </a:r>
            <a:r>
              <a:rPr lang="en-US" dirty="0" err="1" smtClean="0"/>
              <a:t>tard</a:t>
            </a:r>
            <a:r>
              <a:rPr lang="en-US" dirty="0" smtClean="0"/>
              <a:t>…</a:t>
            </a:r>
          </a:p>
          <a:p>
            <a:r>
              <a:rPr lang="en-US" dirty="0" err="1" smtClean="0"/>
              <a:t>Plusieurs</a:t>
            </a:r>
            <a:r>
              <a:rPr lang="en-US" dirty="0" smtClean="0"/>
              <a:t> </a:t>
            </a:r>
            <a:r>
              <a:rPr lang="en-US" dirty="0" err="1" smtClean="0"/>
              <a:t>itérations</a:t>
            </a:r>
            <a:r>
              <a:rPr lang="en-US" dirty="0" smtClean="0"/>
              <a:t>…</a:t>
            </a:r>
          </a:p>
          <a:p>
            <a:r>
              <a:rPr lang="en-US" dirty="0" err="1" smtClean="0"/>
              <a:t>Dans</a:t>
            </a:r>
            <a:r>
              <a:rPr lang="en-US" dirty="0" smtClean="0"/>
              <a:t> un nouveau </a:t>
            </a:r>
            <a:r>
              <a:rPr lang="en-US" dirty="0" err="1" smtClean="0"/>
              <a:t>logiciel</a:t>
            </a:r>
            <a:r>
              <a:rPr lang="en-US" dirty="0" smtClean="0"/>
              <a:t>…</a:t>
            </a: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38" y="2405000"/>
            <a:ext cx="3322335" cy="291636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573" y="2405000"/>
            <a:ext cx="2798899" cy="291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9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nModele.potx" id="{2CCBE8C7-AFF7-4F00-970C-C1588D74A464}" vid="{BB4C6BD2-C08D-41A7-9E3F-E53D9610DC3D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660</Words>
  <Application>Microsoft Office PowerPoint</Application>
  <PresentationFormat>Grand écran</PresentationFormat>
  <Paragraphs>117</Paragraphs>
  <Slides>22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Thème Office</vt:lpstr>
      <vt:lpstr>1_Thème Office</vt:lpstr>
      <vt:lpstr>Rencontre individuelle  Bras Robotisé</vt:lpstr>
      <vt:lpstr>La vie en quarantaine</vt:lpstr>
      <vt:lpstr>La vie en quarantaine</vt:lpstr>
      <vt:lpstr>La vie en quarantaine</vt:lpstr>
      <vt:lpstr>Avant projet</vt:lpstr>
      <vt:lpstr>Schémas électriques</vt:lpstr>
      <vt:lpstr>Calculs électriques</vt:lpstr>
      <vt:lpstr>Design du PCB</vt:lpstr>
      <vt:lpstr>Design du PCB</vt:lpstr>
      <vt:lpstr>Caractérisques du PCB</vt:lpstr>
      <vt:lpstr>Covid-19</vt:lpstr>
      <vt:lpstr>Début de la session</vt:lpstr>
      <vt:lpstr>Choix des IDE</vt:lpstr>
      <vt:lpstr>Programmation des pilotes</vt:lpstr>
      <vt:lpstr>Four à refusion (SMD Reflow Oven)</vt:lpstr>
      <vt:lpstr>Arrivé des PCB</vt:lpstr>
      <vt:lpstr>Souder les PCB</vt:lpstr>
      <vt:lpstr>Deux prototypes fonctionnels</vt:lpstr>
      <vt:lpstr>Soudure des autres PCB</vt:lpstr>
      <vt:lpstr>Problèmes avec les PCB</vt:lpstr>
      <vt:lpstr>Modifications fait sur les PCB</vt:lpstr>
      <vt:lpstr>La suite du projet...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Rencontre individuelle  Bras Robotisé</dc:title>
  <dc:creator>Emile</dc:creator>
  <cp:lastModifiedBy>Emile</cp:lastModifiedBy>
  <cp:revision>16</cp:revision>
  <dcterms:created xsi:type="dcterms:W3CDTF">2020-05-22T02:32:34Z</dcterms:created>
  <dcterms:modified xsi:type="dcterms:W3CDTF">2020-05-22T05:32:32Z</dcterms:modified>
</cp:coreProperties>
</file>